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4/10/2022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Lan communication </a:t>
            </a:r>
            <a:r>
              <a:rPr lang="en-US"/>
              <a:t>for multiplayer pong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Lucas weaver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Title Lorem Ipsum dolor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Lorem ipsum dolor sit amet, consectetuer adipiscing elit. Maecenas porttitor congue massa.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Nunc viverra imperdiet enim. Fusce est. Vivamus a tellus.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Pellentesque habitant morbi tristique senectus et netus et malesuada fames ac turpis egestas.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52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Tw Cen MT</vt:lpstr>
      <vt:lpstr>Circuit</vt:lpstr>
      <vt:lpstr>Lan communication for multiplayer pong</vt:lpstr>
      <vt:lpstr>Title Lorem Ipsum dolor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 communication for multiplayer pong</dc:title>
  <dc:creator>Weaver,Lucas J</dc:creator>
  <cp:lastModifiedBy>Weaver,Lucas J</cp:lastModifiedBy>
  <cp:revision>1</cp:revision>
  <dcterms:created xsi:type="dcterms:W3CDTF">2022-04-10T20:07:23Z</dcterms:created>
  <dcterms:modified xsi:type="dcterms:W3CDTF">2022-04-10T20:08:13Z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